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idx="1"/>
          </p:nvPr>
        </p:nvSpPr>
        <p:spPr>
          <a:xfrm>
            <a:off x="1955800" y="1663700"/>
            <a:ext cx="9753600" cy="64135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图像"/>
          <p:cNvSpPr/>
          <p:nvPr>
            <p:ph type="pic" sz="half" idx="13"/>
          </p:nvPr>
        </p:nvSpPr>
        <p:spPr>
          <a:xfrm>
            <a:off x="1414840" y="762000"/>
            <a:ext cx="5448301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2" name="图像"/>
          <p:cNvSpPr/>
          <p:nvPr>
            <p:ph type="pic" sz="quarter" idx="14"/>
          </p:nvPr>
        </p:nvSpPr>
        <p:spPr>
          <a:xfrm>
            <a:off x="7510840" y="762118"/>
            <a:ext cx="4762501" cy="3149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图像"/>
          <p:cNvSpPr/>
          <p:nvPr>
            <p:ph type="pic" sz="quarter" idx="15"/>
          </p:nvPr>
        </p:nvSpPr>
        <p:spPr>
          <a:xfrm>
            <a:off x="7510840" y="4597518"/>
            <a:ext cx="4762501" cy="439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13"/>
          </p:nvPr>
        </p:nvSpPr>
        <p:spPr>
          <a:xfrm>
            <a:off x="1625600" y="6362700"/>
            <a:ext cx="10464800" cy="537213"/>
          </a:xfrm>
          <a:prstGeom prst="rect">
            <a:avLst/>
          </a:prstGeom>
        </p:spPr>
        <p:txBody>
          <a:bodyPr>
            <a:spAutoFit/>
          </a:bodyPr>
          <a:lstStyle>
            <a:lvl1pPr defTabSz="584200">
              <a:defRPr sz="2800"/>
            </a:lvl1pPr>
          </a:lstStyle>
          <a:p>
            <a:pPr>
              <a:defRPr>
                <a:effectLst/>
              </a:defRPr>
            </a:pPr>
            <a:r>
              <a:t>–Johnny Appleseed</a:t>
            </a:r>
          </a:p>
        </p:txBody>
      </p:sp>
      <p:sp>
        <p:nvSpPr>
          <p:cNvPr id="112" name="“在此键入引文。”"/>
          <p:cNvSpPr txBox="1"/>
          <p:nvPr>
            <p:ph type="body" sz="quarter" idx="14"/>
          </p:nvPr>
        </p:nvSpPr>
        <p:spPr>
          <a:xfrm>
            <a:off x="1625600" y="42036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584200">
              <a:spcBef>
                <a:spcPts val="2400"/>
              </a:spcBef>
              <a:defRPr sz="4000"/>
            </a:lvl1pPr>
          </a:lstStyle>
          <a:p>
            <a:pPr>
              <a:defRPr>
                <a:effectLst/>
              </a:defRPr>
            </a:pPr>
            <a:r>
              <a:t>“在此键入引文。”</a:t>
            </a:r>
          </a:p>
        </p:txBody>
      </p:sp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55138723_2910x1937.jpeg"/>
          <p:cNvSpPr/>
          <p:nvPr>
            <p:ph type="pic" sz="quarter" idx="13"/>
          </p:nvPr>
        </p:nvSpPr>
        <p:spPr>
          <a:xfrm>
            <a:off x="4286250" y="1724010"/>
            <a:ext cx="5422900" cy="40735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778000" y="6019800"/>
            <a:ext cx="10464800" cy="2019300"/>
          </a:xfrm>
          <a:prstGeom prst="rect">
            <a:avLst/>
          </a:prstGeom>
        </p:spPr>
        <p:txBody>
          <a:bodyPr anchor="ctr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778000" y="7861300"/>
            <a:ext cx="10464800" cy="14732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22225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55138723_2910x1937.jpeg"/>
          <p:cNvSpPr/>
          <p:nvPr>
            <p:ph type="pic" sz="quarter" idx="13"/>
          </p:nvPr>
        </p:nvSpPr>
        <p:spPr>
          <a:xfrm>
            <a:off x="7658100" y="2184400"/>
            <a:ext cx="4038600" cy="5410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104900" y="5257800"/>
            <a:ext cx="6299200" cy="28448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xfrm>
            <a:off x="2044700" y="152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内部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xfrm>
            <a:off x="20447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/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65" name="正文级别 1…"/>
          <p:cNvSpPr txBox="1"/>
          <p:nvPr>
            <p:ph type="body" idx="1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155138723_2910x1937.jpeg"/>
          <p:cNvSpPr/>
          <p:nvPr>
            <p:ph type="pic" sz="quarter" idx="13"/>
          </p:nvPr>
        </p:nvSpPr>
        <p:spPr>
          <a:xfrm>
            <a:off x="7440167" y="2857500"/>
            <a:ext cx="4015233" cy="5613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" name="标题文本"/>
          <p:cNvSpPr txBox="1"/>
          <p:nvPr>
            <p:ph type="title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75" name="正文级别 1…"/>
          <p:cNvSpPr txBox="1"/>
          <p:nvPr>
            <p:ph type="body" sz="half" idx="1"/>
          </p:nvPr>
        </p:nvSpPr>
        <p:spPr>
          <a:xfrm>
            <a:off x="1968500" y="2743200"/>
            <a:ext cx="4876800" cy="5842000"/>
          </a:xfrm>
          <a:prstGeom prst="rect">
            <a:avLst/>
          </a:prstGeom>
        </p:spPr>
        <p:txBody>
          <a:bodyPr anchor="ctr"/>
          <a:lstStyle>
            <a:lvl1pPr marL="4064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1pPr>
            <a:lvl2pPr marL="8128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2pPr>
            <a:lvl3pPr marL="12192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3pPr>
            <a:lvl4pPr marL="16256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4pPr>
            <a:lvl5pPr marL="20320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照片（垂直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55138723_2910x1937.jpeg"/>
          <p:cNvSpPr/>
          <p:nvPr>
            <p:ph type="pic" sz="quarter" idx="13"/>
          </p:nvPr>
        </p:nvSpPr>
        <p:spPr>
          <a:xfrm>
            <a:off x="7850632" y="2194509"/>
            <a:ext cx="3835401" cy="536199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标题文本"/>
          <p:cNvSpPr txBox="1"/>
          <p:nvPr>
            <p:ph type="title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标题文本</a:t>
            </a:r>
          </a:p>
        </p:txBody>
      </p:sp>
      <p:sp>
        <p:nvSpPr>
          <p:cNvPr id="85" name="正文级别 1…"/>
          <p:cNvSpPr txBox="1"/>
          <p:nvPr>
            <p:ph type="body" sz="quarter" idx="1"/>
          </p:nvPr>
        </p:nvSpPr>
        <p:spPr>
          <a:xfrm>
            <a:off x="1104900" y="5257800"/>
            <a:ext cx="6299200" cy="28575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778000" y="1765300"/>
            <a:ext cx="10464800" cy="312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778000" y="5029200"/>
            <a:ext cx="10464800" cy="154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153899" y="9166859"/>
            <a:ext cx="453239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b="0" baseline="0" cap="none" i="0" spc="0" strike="noStrike" sz="94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001PAIBXgy71bDo1VtKf0&amp;690.jpeg" descr="001PAIBXgy71bDo1VtKf0&amp;690.jpe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133850" y="1571610"/>
            <a:ext cx="5727700" cy="4365640"/>
          </a:xfrm>
          <a:prstGeom prst="rect">
            <a:avLst/>
          </a:prstGeom>
        </p:spPr>
      </p:pic>
      <p:sp>
        <p:nvSpPr>
          <p:cNvPr id="138" name="锁（InnoDB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锁（InnoDB）</a:t>
            </a:r>
          </a:p>
        </p:txBody>
      </p:sp>
      <p:sp>
        <p:nvSpPr>
          <p:cNvPr id="139" name="刘剑鸣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刘剑鸣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事务隔离级别RC…"/>
          <p:cNvSpPr txBox="1"/>
          <p:nvPr/>
        </p:nvSpPr>
        <p:spPr>
          <a:xfrm>
            <a:off x="1243545" y="1073271"/>
            <a:ext cx="3233548" cy="740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事务隔离级别RC</a:t>
            </a:r>
          </a:p>
          <a:p>
            <a:pPr algn="l"/>
          </a:p>
          <a:p>
            <a:pPr marL="409575" indent="-409575" algn="l">
              <a:buSzPct val="95000"/>
              <a:buChar char="•"/>
            </a:pPr>
            <a:r>
              <a:t>id为主键</a:t>
            </a:r>
          </a:p>
          <a:p>
            <a:pPr marL="409575" indent="-409575" algn="l">
              <a:buSzPct val="95000"/>
              <a:buChar char="•"/>
            </a:pPr>
            <a:r>
              <a:t>id为唯一索引</a:t>
            </a:r>
          </a:p>
          <a:p>
            <a:pPr marL="409575" indent="-409575" algn="l">
              <a:buSzPct val="95000"/>
              <a:buChar char="•"/>
            </a:pPr>
            <a:r>
              <a:t>id为非唯一索引</a:t>
            </a:r>
          </a:p>
          <a:p>
            <a:pPr marL="409575" indent="-409575" algn="l">
              <a:buSzPct val="95000"/>
              <a:buChar char="•"/>
            </a:pPr>
            <a:r>
              <a:t>id没有索引</a:t>
            </a:r>
          </a:p>
          <a:p>
            <a:pPr algn="l"/>
          </a:p>
          <a:p>
            <a:pPr algn="l"/>
            <a:r>
              <a:t>事务隔离级别RR</a:t>
            </a:r>
          </a:p>
          <a:p>
            <a:pPr algn="l"/>
          </a:p>
          <a:p>
            <a:pPr marL="409575" indent="-409575" algn="l">
              <a:buSzPct val="95000"/>
              <a:buChar char="•"/>
            </a:pPr>
            <a:r>
              <a:t>id为主键</a:t>
            </a:r>
          </a:p>
          <a:p>
            <a:pPr marL="409575" indent="-409575" algn="l">
              <a:buSzPct val="95000"/>
              <a:buChar char="•"/>
            </a:pPr>
            <a:r>
              <a:t>id为唯一索引</a:t>
            </a:r>
          </a:p>
          <a:p>
            <a:pPr marL="409575" indent="-409575" algn="l">
              <a:buSzPct val="95000"/>
              <a:buChar char="•"/>
            </a:pPr>
            <a:r>
              <a:t>id为非唯一索引</a:t>
            </a:r>
          </a:p>
          <a:p>
            <a:pPr marL="409575" indent="-409575" algn="l">
              <a:buSzPct val="95000"/>
              <a:buChar char="•"/>
            </a:pPr>
            <a:r>
              <a:t>id没有索引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C+id主键"/>
          <p:cNvSpPr txBox="1"/>
          <p:nvPr>
            <p:ph type="title"/>
          </p:nvPr>
        </p:nvSpPr>
        <p:spPr>
          <a:xfrm>
            <a:off x="3080261" y="188587"/>
            <a:ext cx="7101969" cy="1691349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RC+id主键</a:t>
            </a:r>
          </a:p>
        </p:txBody>
      </p:sp>
      <p:pic>
        <p:nvPicPr>
          <p:cNvPr id="1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780877"/>
            <a:ext cx="8115300" cy="748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C+id为唯一索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RC+id为唯一索引</a:t>
            </a:r>
          </a:p>
        </p:txBody>
      </p:sp>
      <p:pic>
        <p:nvPicPr>
          <p:cNvPr id="17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39" y="2000250"/>
            <a:ext cx="8140701" cy="732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C+id为非唯一索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RC+id为非唯一索引</a:t>
            </a:r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9371" y="2134002"/>
            <a:ext cx="80899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C+id没有索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RC+id没有索引</a:t>
            </a:r>
          </a:p>
        </p:txBody>
      </p:sp>
      <p:pic>
        <p:nvPicPr>
          <p:cNvPr id="1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9377" y="3166502"/>
            <a:ext cx="6866446" cy="616164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mysql机制如果innodb不能快速查找到，不在innodb层做筛选…"/>
          <p:cNvSpPr txBox="1"/>
          <p:nvPr/>
        </p:nvSpPr>
        <p:spPr>
          <a:xfrm>
            <a:off x="1158946" y="1878428"/>
            <a:ext cx="10377679" cy="117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mysql机制如果innodb不能快速查找到，不在innodb层做筛选</a:t>
            </a:r>
          </a:p>
          <a:p>
            <a:pPr algn="l"/>
            <a:r>
              <a:t>实际会释放，但是加锁/释放步骤不会少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R+id主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RR+id主键</a:t>
            </a:r>
          </a:p>
        </p:txBody>
      </p:sp>
      <p:sp>
        <p:nvSpPr>
          <p:cNvPr id="189" name="和rc一致"/>
          <p:cNvSpPr txBox="1"/>
          <p:nvPr/>
        </p:nvSpPr>
        <p:spPr>
          <a:xfrm>
            <a:off x="1542757" y="2484888"/>
            <a:ext cx="157010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和rc一致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R+id为唯一索引"/>
          <p:cNvSpPr txBox="1"/>
          <p:nvPr>
            <p:ph type="title"/>
          </p:nvPr>
        </p:nvSpPr>
        <p:spPr>
          <a:xfrm>
            <a:off x="2302390" y="242591"/>
            <a:ext cx="9575801" cy="2590801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RR+</a:t>
            </a:r>
            <a:r>
              <a:t>id为唯一索引</a:t>
            </a:r>
          </a:p>
        </p:txBody>
      </p:sp>
      <p:sp>
        <p:nvSpPr>
          <p:cNvPr id="192" name="和rc一致"/>
          <p:cNvSpPr txBox="1"/>
          <p:nvPr/>
        </p:nvSpPr>
        <p:spPr>
          <a:xfrm>
            <a:off x="1388142" y="2356043"/>
            <a:ext cx="157010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和rc一致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R+id为非唯一索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RR+id为非唯一索引</a:t>
            </a:r>
          </a:p>
        </p:txBody>
      </p:sp>
      <p:pic>
        <p:nvPicPr>
          <p:cNvPr id="1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2039" y="1993900"/>
            <a:ext cx="8166101" cy="734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R+id没有索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RR+id没有索引</a:t>
            </a:r>
          </a:p>
        </p:txBody>
      </p:sp>
      <p:pic>
        <p:nvPicPr>
          <p:cNvPr id="19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4611" y="2422226"/>
            <a:ext cx="7215578" cy="6933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下面sql会进行怎样的加锁"/>
          <p:cNvSpPr txBox="1"/>
          <p:nvPr>
            <p:ph type="title"/>
          </p:nvPr>
        </p:nvSpPr>
        <p:spPr>
          <a:xfrm>
            <a:off x="1587500" y="1027658"/>
            <a:ext cx="9575800" cy="902742"/>
          </a:xfrm>
          <a:prstGeom prst="rect">
            <a:avLst/>
          </a:prstGeom>
        </p:spPr>
        <p:txBody>
          <a:bodyPr/>
          <a:lstStyle>
            <a:lvl1pPr>
              <a:spcBef>
                <a:spcPts val="5000"/>
              </a:spcBef>
              <a:tabLst/>
              <a:defRPr sz="4000"/>
            </a:lvl1pPr>
          </a:lstStyle>
          <a:p>
            <a:pPr>
              <a:defRPr>
                <a:effectLst/>
              </a:defRPr>
            </a:pPr>
            <a:r>
              <a:t>下面sql会进行怎样的加锁</a:t>
            </a:r>
          </a:p>
        </p:txBody>
      </p:sp>
      <p:sp>
        <p:nvSpPr>
          <p:cNvPr id="142" name="delete from table_name where id=1"/>
          <p:cNvSpPr txBox="1"/>
          <p:nvPr/>
        </p:nvSpPr>
        <p:spPr>
          <a:xfrm>
            <a:off x="1193164" y="2601911"/>
            <a:ext cx="5970271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delete from table_name where id=1</a:t>
            </a:r>
          </a:p>
        </p:txBody>
      </p:sp>
      <p:sp>
        <p:nvSpPr>
          <p:cNvPr id="143" name="select * from table_name where id=1"/>
          <p:cNvSpPr txBox="1"/>
          <p:nvPr/>
        </p:nvSpPr>
        <p:spPr>
          <a:xfrm>
            <a:off x="1227137" y="4125911"/>
            <a:ext cx="6181726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select * from table_name where id=1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没办法知道缺少条件"/>
          <p:cNvSpPr txBox="1"/>
          <p:nvPr>
            <p:ph type="title"/>
          </p:nvPr>
        </p:nvSpPr>
        <p:spPr>
          <a:xfrm>
            <a:off x="1905000" y="-25400"/>
            <a:ext cx="9575800" cy="25908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没办法知道缺少条件</a:t>
            </a:r>
          </a:p>
        </p:txBody>
      </p:sp>
      <p:sp>
        <p:nvSpPr>
          <p:cNvPr id="146" name="事务的隔离级别？RU，RC，RR，Serializable"/>
          <p:cNvSpPr txBox="1"/>
          <p:nvPr/>
        </p:nvSpPr>
        <p:spPr>
          <a:xfrm>
            <a:off x="1322704" y="2209800"/>
            <a:ext cx="769239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事务的隔离级别？RU，RC，RR，Serializable</a:t>
            </a:r>
          </a:p>
        </p:txBody>
      </p:sp>
      <p:sp>
        <p:nvSpPr>
          <p:cNvPr id="147" name="id是否是主键？不是主键是否是索引？索引是否是唯一索引？"/>
          <p:cNvSpPr txBox="1"/>
          <p:nvPr/>
        </p:nvSpPr>
        <p:spPr>
          <a:xfrm>
            <a:off x="1333373" y="3759200"/>
            <a:ext cx="1033805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id是否是主键？不是主键是否是索引？索引是否是唯一索引？</a:t>
            </a:r>
          </a:p>
        </p:txBody>
      </p:sp>
      <p:sp>
        <p:nvSpPr>
          <p:cNvPr id="148" name="sql具体的执行计划是什么？全表扫描？索引扫描？"/>
          <p:cNvSpPr txBox="1"/>
          <p:nvPr/>
        </p:nvSpPr>
        <p:spPr>
          <a:xfrm>
            <a:off x="1233868" y="5854700"/>
            <a:ext cx="8581264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sql具体的执行计划是什么？全表扫描？索引扫描？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多版本并发控制MVCC…"/>
          <p:cNvSpPr txBox="1"/>
          <p:nvPr>
            <p:ph type="title"/>
          </p:nvPr>
        </p:nvSpPr>
        <p:spPr>
          <a:xfrm>
            <a:off x="1371600" y="2009179"/>
            <a:ext cx="9575800" cy="4343573"/>
          </a:xfrm>
          <a:prstGeom prst="rect">
            <a:avLst/>
          </a:prstGeom>
        </p:spPr>
        <p:txBody>
          <a:bodyPr/>
          <a:lstStyle/>
          <a:p>
            <a:pPr lvl="4" algn="l" defTabSz="355600">
              <a:tabLst/>
              <a:defRPr sz="30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多版本并发控制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MVCC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7" algn="l" defTabSz="355600">
              <a:tabLst/>
              <a:defRPr sz="3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快照读 select</a:t>
            </a:r>
          </a:p>
          <a:p>
            <a:pPr lvl="7" algn="l" defTabSz="355600">
              <a:tabLst/>
              <a:defRPr sz="3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当前读 加锁</a:t>
            </a:r>
          </a:p>
          <a:p>
            <a:pPr lvl="7" algn="l" defTabSz="355600">
              <a:tabLst/>
              <a:defRPr sz="30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mysql属于聚簇索引</a:t>
            </a:r>
          </a:p>
        </p:txBody>
      </p:sp>
      <p:sp>
        <p:nvSpPr>
          <p:cNvPr id="151" name="mysql相关知识点"/>
          <p:cNvSpPr txBox="1"/>
          <p:nvPr/>
        </p:nvSpPr>
        <p:spPr>
          <a:xfrm>
            <a:off x="4906518" y="933450"/>
            <a:ext cx="298856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mysql相关知识点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多版本并发控制MVCC"/>
          <p:cNvSpPr txBox="1"/>
          <p:nvPr>
            <p:ph type="title"/>
          </p:nvPr>
        </p:nvSpPr>
        <p:spPr>
          <a:xfrm>
            <a:off x="2250852" y="152400"/>
            <a:ext cx="9575801" cy="2590800"/>
          </a:xfrm>
          <a:prstGeom prst="rect">
            <a:avLst/>
          </a:prstGeom>
        </p:spPr>
        <p:txBody>
          <a:bodyPr/>
          <a:lstStyle/>
          <a:p>
            <a:pPr lvl="4" defTabSz="355600">
              <a:tabLst/>
              <a:defRPr sz="50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t>多版本并发控制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MVCC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读不加锁，读写不冲突…"/>
          <p:cNvSpPr txBox="1"/>
          <p:nvPr/>
        </p:nvSpPr>
        <p:spPr>
          <a:xfrm>
            <a:off x="880617" y="1946052"/>
            <a:ext cx="11903965" cy="627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读不加锁，读写不冲突</a:t>
            </a:r>
          </a:p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快照读：简单读</a:t>
            </a:r>
          </a:p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select</a:t>
            </a:r>
          </a:p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当前读：特殊的读操作，插入/更新/删除操作，属于当前读，需要加锁</a:t>
            </a:r>
          </a:p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select….. for update</a:t>
            </a:r>
          </a:p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Update</a:t>
            </a:r>
          </a:p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Delete</a:t>
            </a:r>
          </a:p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Insert</a:t>
            </a:r>
          </a:p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7" algn="l" defTabSz="3556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聚簇索引"/>
          <p:cNvSpPr txBox="1"/>
          <p:nvPr>
            <p:ph type="title"/>
          </p:nvPr>
        </p:nvSpPr>
        <p:spPr>
          <a:xfrm>
            <a:off x="2044700" y="152400"/>
            <a:ext cx="9575800" cy="1757661"/>
          </a:xfrm>
          <a:prstGeom prst="rect">
            <a:avLst/>
          </a:prstGeom>
        </p:spPr>
        <p:txBody>
          <a:bodyPr/>
          <a:lstStyle/>
          <a:p>
            <a:pPr/>
            <a:r>
              <a:t>聚簇索引</a:t>
            </a:r>
          </a:p>
        </p:txBody>
      </p:sp>
      <p:pic>
        <p:nvPicPr>
          <p:cNvPr id="15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021" y="4222053"/>
            <a:ext cx="11339958" cy="288429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数据的存储是一个基于索引的b+树…"/>
          <p:cNvSpPr txBox="1"/>
          <p:nvPr/>
        </p:nvSpPr>
        <p:spPr>
          <a:xfrm>
            <a:off x="1416050" y="1893888"/>
            <a:ext cx="8577073" cy="117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数据的存储是一个基于索引的b+树</a:t>
            </a:r>
          </a:p>
          <a:p>
            <a:pPr algn="l"/>
            <a:r>
              <a:t>有主键按照主键——&gt;唯一索引——&gt;自动创建内部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990600"/>
            <a:ext cx="8686800" cy="676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索引不命中"/>
          <p:cNvSpPr txBox="1"/>
          <p:nvPr>
            <p:ph type="title"/>
          </p:nvPr>
        </p:nvSpPr>
        <p:spPr>
          <a:xfrm>
            <a:off x="2044700" y="152400"/>
            <a:ext cx="9575800" cy="1619151"/>
          </a:xfrm>
          <a:prstGeom prst="rect">
            <a:avLst/>
          </a:prstGeom>
        </p:spPr>
        <p:txBody>
          <a:bodyPr/>
          <a:lstStyle/>
          <a:p>
            <a:pPr/>
            <a:r>
              <a:t>索引不命中</a:t>
            </a:r>
          </a:p>
        </p:txBody>
      </p:sp>
      <p:sp>
        <p:nvSpPr>
          <p:cNvPr id="163" name="数据内容多出索引本身,范围查找，join语句，超过20%总数据量 等等等等…"/>
          <p:cNvSpPr txBox="1"/>
          <p:nvPr/>
        </p:nvSpPr>
        <p:spPr>
          <a:xfrm>
            <a:off x="1261046" y="1620838"/>
            <a:ext cx="10762108" cy="2181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数据内容多出索引本身,范围查找，join语句，超过20%总数据量</a:t>
            </a:r>
            <a:br/>
            <a:r>
              <a:t>等等等等</a:t>
            </a:r>
          </a:p>
          <a:p>
            <a:pPr algn="l"/>
          </a:p>
          <a:p>
            <a:pPr algn="l"/>
            <a:r>
              <a:t>数据库执行计划判断</a:t>
            </a:r>
          </a:p>
        </p:txBody>
      </p:sp>
      <p:sp>
        <p:nvSpPr>
          <p:cNvPr id="164" name="select * from table_name where userCount&gt;1 and userCount &lt;1000"/>
          <p:cNvSpPr txBox="1"/>
          <p:nvPr/>
        </p:nvSpPr>
        <p:spPr>
          <a:xfrm>
            <a:off x="1169606" y="4144961"/>
            <a:ext cx="11325988" cy="561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select * from table_name where userCount&gt;1 and userCount &lt;1000 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9950" y="4883150"/>
            <a:ext cx="6464300" cy="477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事务隔离级别"/>
          <p:cNvSpPr txBox="1"/>
          <p:nvPr>
            <p:ph type="title"/>
          </p:nvPr>
        </p:nvSpPr>
        <p:spPr>
          <a:xfrm>
            <a:off x="2044700" y="152400"/>
            <a:ext cx="9575800" cy="2048693"/>
          </a:xfrm>
          <a:prstGeom prst="rect">
            <a:avLst/>
          </a:prstGeom>
        </p:spPr>
        <p:txBody>
          <a:bodyPr/>
          <a:lstStyle/>
          <a:p>
            <a:pPr/>
            <a:r>
              <a:t>事务隔离级别</a:t>
            </a:r>
          </a:p>
        </p:txBody>
      </p:sp>
      <p:sp>
        <p:nvSpPr>
          <p:cNvPr id="168" name="隔离级别               脏读（Dirty Read）          不可重复读（NonRepeatable Read）     幻读（Phantom Read）  ===========================================================================================…"/>
          <p:cNvSpPr txBox="1"/>
          <p:nvPr/>
        </p:nvSpPr>
        <p:spPr>
          <a:xfrm>
            <a:off x="1427803" y="2672073"/>
            <a:ext cx="10561499" cy="2498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ts val="3500"/>
              </a:lnSpc>
              <a:spcBef>
                <a:spcPts val="1000"/>
              </a:spcBef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 隔离级别               脏读（Dirty Read）          不可重复读（NonRepeatable Read）     幻读（Phantom Read） </a:t>
            </a:r>
            <a:br>
              <a:rPr sz="1300"/>
            </a:br>
            <a:r>
              <a:t>===========================================================================================</a:t>
            </a:r>
            <a:endParaRPr sz="1300"/>
          </a:p>
          <a:p>
            <a:pPr algn="l">
              <a:lnSpc>
                <a:spcPts val="3500"/>
              </a:lnSpc>
              <a:spcBef>
                <a:spcPts val="1000"/>
              </a:spcBef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未提交读（Read uncommitted）        可能                            可能                       可能</a:t>
            </a:r>
            <a:endParaRPr sz="1300"/>
          </a:p>
          <a:p>
            <a:pPr algn="l">
              <a:lnSpc>
                <a:spcPts val="3500"/>
              </a:lnSpc>
              <a:spcBef>
                <a:spcPts val="1000"/>
              </a:spcBef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已提交读（Read committed）          不可能                          可能                        可能</a:t>
            </a:r>
            <a:endParaRPr sz="1300"/>
          </a:p>
          <a:p>
            <a:pPr algn="l">
              <a:lnSpc>
                <a:spcPts val="3500"/>
              </a:lnSpc>
              <a:spcBef>
                <a:spcPts val="1000"/>
              </a:spcBef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可重复读（Repeatable read）          不可能                          不可能                     可能</a:t>
            </a:r>
            <a:endParaRPr sz="1300"/>
          </a:p>
          <a:p>
            <a:pPr algn="l">
              <a:lnSpc>
                <a:spcPts val="3500"/>
              </a:lnSpc>
              <a:spcBef>
                <a:spcPts val="1000"/>
              </a:spcBef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可串行化（Serializable ）                不可能                          不可能                     不可能</a:t>
            </a:r>
            <a:endParaRPr sz="1300"/>
          </a:p>
        </p:txBody>
      </p:sp>
      <p:sp>
        <p:nvSpPr>
          <p:cNvPr id="169" name="为了让并发的事务串行化执行，innodb版本控制+锁实现"/>
          <p:cNvSpPr txBox="1"/>
          <p:nvPr/>
        </p:nvSpPr>
        <p:spPr>
          <a:xfrm>
            <a:off x="1437528" y="5010258"/>
            <a:ext cx="951128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为了让并发的事务串行化执行，innodb版本控制+锁实现</a:t>
            </a:r>
          </a:p>
        </p:txBody>
      </p:sp>
      <p:sp>
        <p:nvSpPr>
          <p:cNvPr id="170" name="ANSI SQL标准(1992)，根据异象制定事务隔离标准"/>
          <p:cNvSpPr txBox="1"/>
          <p:nvPr/>
        </p:nvSpPr>
        <p:spPr>
          <a:xfrm>
            <a:off x="1394636" y="1907713"/>
            <a:ext cx="7477965" cy="106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ts val="6400"/>
              </a:lnSpc>
              <a:spcBef>
                <a:spcPts val="1600"/>
              </a:spcBef>
              <a:defRPr sz="2400">
                <a:solidFill>
                  <a:srgbClr val="283444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ANSI SQL标准(1992)，根据异象制定事务隔离标准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1702" y="6080187"/>
            <a:ext cx="5473701" cy="3365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